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9" r:id="rId4"/>
    <p:sldId id="263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" id="{12471D35-6E60-4825-BF41-38EE2CBCDA09}">
          <p14:sldIdLst>
            <p14:sldId id="266"/>
          </p14:sldIdLst>
        </p14:section>
        <p14:section name="Templates" id="{5FCAF94C-AB1B-448A-B0F3-9D13D83EC009}">
          <p14:sldIdLst>
            <p14:sldId id="256"/>
            <p14:sldId id="259"/>
            <p14:sldId id="263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15F"/>
    <a:srgbClr val="F5BB09"/>
    <a:srgbClr val="009DCA"/>
    <a:srgbClr val="2DA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Boyles" userId="a8a745ee-a49b-420f-8201-227c41a0f90f" providerId="ADAL" clId="{DADF522F-5287-4849-8D68-42860D86D50C}"/>
    <pc:docChg chg="delSld delSection modSection">
      <pc:chgData name="Melissa Boyles" userId="a8a745ee-a49b-420f-8201-227c41a0f90f" providerId="ADAL" clId="{DADF522F-5287-4849-8D68-42860D86D50C}" dt="2020-03-06T23:53:00.648" v="1" actId="18676"/>
      <pc:docMkLst>
        <pc:docMk/>
      </pc:docMkLst>
      <pc:sldChg chg="del">
        <pc:chgData name="Melissa Boyles" userId="a8a745ee-a49b-420f-8201-227c41a0f90f" providerId="ADAL" clId="{DADF522F-5287-4849-8D68-42860D86D50C}" dt="2020-03-06T23:52:55.896" v="0" actId="18676"/>
        <pc:sldMkLst>
          <pc:docMk/>
          <pc:sldMk cId="3602333359" sldId="267"/>
        </pc:sldMkLst>
      </pc:sldChg>
      <pc:sldChg chg="del">
        <pc:chgData name="Melissa Boyles" userId="a8a745ee-a49b-420f-8201-227c41a0f90f" providerId="ADAL" clId="{DADF522F-5287-4849-8D68-42860D86D50C}" dt="2020-03-06T23:52:55.896" v="0" actId="18676"/>
        <pc:sldMkLst>
          <pc:docMk/>
          <pc:sldMk cId="2869165946" sldId="268"/>
        </pc:sldMkLst>
      </pc:sldChg>
      <pc:sldChg chg="del">
        <pc:chgData name="Melissa Boyles" userId="a8a745ee-a49b-420f-8201-227c41a0f90f" providerId="ADAL" clId="{DADF522F-5287-4849-8D68-42860D86D50C}" dt="2020-03-06T23:52:55.896" v="0" actId="18676"/>
        <pc:sldMkLst>
          <pc:docMk/>
          <pc:sldMk cId="2975704922" sldId="269"/>
        </pc:sldMkLst>
      </pc:sldChg>
      <pc:sldChg chg="del">
        <pc:chgData name="Melissa Boyles" userId="a8a745ee-a49b-420f-8201-227c41a0f90f" providerId="ADAL" clId="{DADF522F-5287-4849-8D68-42860D86D50C}" dt="2020-03-06T23:53:00.648" v="1" actId="18676"/>
        <pc:sldMkLst>
          <pc:docMk/>
          <pc:sldMk cId="4218900599" sldId="270"/>
        </pc:sldMkLst>
      </pc:sldChg>
      <pc:sldChg chg="del">
        <pc:chgData name="Melissa Boyles" userId="a8a745ee-a49b-420f-8201-227c41a0f90f" providerId="ADAL" clId="{DADF522F-5287-4849-8D68-42860D86D50C}" dt="2020-03-06T23:53:00.648" v="1" actId="18676"/>
        <pc:sldMkLst>
          <pc:docMk/>
          <pc:sldMk cId="3385740741" sldId="271"/>
        </pc:sldMkLst>
      </pc:sldChg>
      <pc:sldChg chg="del">
        <pc:chgData name="Melissa Boyles" userId="a8a745ee-a49b-420f-8201-227c41a0f90f" providerId="ADAL" clId="{DADF522F-5287-4849-8D68-42860D86D50C}" dt="2020-03-06T23:53:00.648" v="1" actId="18676"/>
        <pc:sldMkLst>
          <pc:docMk/>
          <pc:sldMk cId="1335371628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59C638-55B1-4DB3-AF95-DC56C2110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50F73DE-4817-4D4A-926B-131B2C6A8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62B810-16DA-40FC-97AB-6C20D9D6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FB1-A1AF-4957-9731-107BA6358EF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957730-E701-440E-8992-0E20FCFD6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DB2A04-0404-460F-AE71-AA1F66906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CA4-1E12-4596-BCC0-7B91CE12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9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30AA2-A08F-412A-BAD8-D8500CDC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88240E4-716B-4455-A2FE-5DCF11A12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3B872E-0039-4B26-A93D-E8AA81583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FB1-A1AF-4957-9731-107BA6358EF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61391B-03AF-4B61-AF2B-797D6C58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1E7060-FC6A-4F12-A264-680C5AF1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CA4-1E12-4596-BCC0-7B91CE12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5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0C32434-9A01-44F2-A010-F3352920C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7ACA1FD-3DB7-42C2-83A3-BB28DEC58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2CAF2F-B3E6-4FFF-A567-22B3AB4EE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FB1-A1AF-4957-9731-107BA6358EF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694925-67A6-4A60-B258-DBD57E139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5C40E8-1E48-4ABC-9287-156ABB77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CA4-1E12-4596-BCC0-7B91CE12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9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78A95-6077-462C-9C15-B6EE9D0B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5531B1-9A87-42A4-A6DD-5822FE0DE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83E1C4-F6A2-458D-B496-F8D80B5D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FB1-A1AF-4957-9731-107BA6358EF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8A356D-F011-413A-ADE6-FEF10C2D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3CE0BC-2B3A-4FF2-AF69-16248DA7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CA4-1E12-4596-BCC0-7B91CE12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5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8B81C3-BB2C-4A3D-94C3-8F56EAAF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66A107-795A-4DC6-A34B-5AFD8A380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B1ED48-5DE6-49B8-A6A1-F07CDDF8C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FB1-A1AF-4957-9731-107BA6358EF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9EA29D-A5E0-44C8-AD8F-A3B9721C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71F729-D067-4CE1-9EAA-AB228750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CA4-1E12-4596-BCC0-7B91CE12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5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C359AE-58C7-4144-831E-75CD8A9DD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A7179E-C120-414E-8257-9AB031535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DFDEAA-97BA-4409-888F-C94C2156F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C62CA06-DEC6-4998-AD80-3F27EDC8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FB1-A1AF-4957-9731-107BA6358EF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1C7031F-DEBD-4B0A-A8AE-025F7EAD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F17E4D6-86E8-42A5-8117-6DCD8FAC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CA4-1E12-4596-BCC0-7B91CE12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9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02394B-A6C2-45DC-90C1-D5BFA986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BF423E-064C-4530-9093-582D0EF9F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3AC182-DF48-4631-9A26-B59944BEF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90729B8-436D-4E86-9E56-67520493F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1FE620A-C281-4727-9588-0FC1AE02E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327078A-8C90-468E-B2D1-EF620F6E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FB1-A1AF-4957-9731-107BA6358EF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27161F7-D66F-4224-A883-953D0683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3EDFADC-49F3-4025-A15D-7A4DD38E0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CA4-1E12-4596-BCC0-7B91CE12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1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E68DF5-13C2-4F40-A5BE-C9C035DD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F681D79-DAA4-4DA9-91A5-5AF77356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FB1-A1AF-4957-9731-107BA6358EF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8E259CE-C6FD-4175-8319-8EFD75003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B2380EA-E630-40A2-A4E1-744FF3F45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CA4-1E12-4596-BCC0-7B91CE12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9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A264EFF-C7B5-4786-BA25-90D9AB67D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FB1-A1AF-4957-9731-107BA6358EF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BDF80C2-E312-43BA-9661-AF20BA76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6A0C92D-4E50-4401-AF2E-F49ACD9ED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CA4-1E12-4596-BCC0-7B91CE12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5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AFF8C8-9434-4CDF-B9FE-85983A1AB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56D561-021C-43D5-AF7A-C3FB81147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5A8F8B-1499-4B58-AD9D-05C20B5BC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511D2D3-3BAD-4157-BD3B-891CE185A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FB1-A1AF-4957-9731-107BA6358EF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A4054B-1E3A-4DCA-8D34-1109D4099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2845FD-E6B8-4408-AC0D-8ABCE20F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CA4-1E12-4596-BCC0-7B91CE12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2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D3EF8E-BC1F-4A10-8DC8-5612ABB2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6993901-0342-481A-A8D7-8EE33A87C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5960BAE-01C0-48AE-BAFC-53B96670D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C9766A3-F871-41A0-B348-CBED06E5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FB1-A1AF-4957-9731-107BA6358EF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93E6CF-8175-4716-97A5-390EBEBB4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102FD2-E382-4AF9-B1C7-AD54A48B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E5CA4-1E12-4596-BCC0-7B91CE12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5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45D6E39-D63F-4C13-BCB7-4608BB06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EF3222-9794-4435-9290-6AB2E4E4B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1D02D4-5E9A-4FC7-8C17-532123819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08FB1-A1AF-4957-9731-107BA6358EF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B4921E-3961-4934-AA1D-FA23A6489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7C9247-6C70-4A0E-9FBA-A4B4F255F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E5CA4-1E12-4596-BCC0-7B91CE12D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0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smartlibraries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smartlibrari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2508062/" TargetMode="External"/><Relationship Id="rId5" Type="http://schemas.openxmlformats.org/officeDocument/2006/relationships/hyperlink" Target="https://www.facebook.com/smartlibraries" TargetMode="External"/><Relationship Id="rId4" Type="http://schemas.openxmlformats.org/officeDocument/2006/relationships/hyperlink" Target="mailto:marketing-global@bibliotheca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5.jp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g"/><Relationship Id="rId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jpe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5.jp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11" Type="http://schemas.openxmlformats.org/officeDocument/2006/relationships/image" Target="../media/image27.png"/><Relationship Id="rId5" Type="http://schemas.openxmlformats.org/officeDocument/2006/relationships/image" Target="../media/image5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161BB11-5430-47EA-95FC-55B94357C97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EC2CD0-528D-49AF-ADD7-4FDF96AA7700}"/>
              </a:ext>
            </a:extLst>
          </p:cNvPr>
          <p:cNvSpPr/>
          <p:nvPr/>
        </p:nvSpPr>
        <p:spPr>
          <a:xfrm>
            <a:off x="0" y="0"/>
            <a:ext cx="6096000" cy="1690688"/>
          </a:xfrm>
          <a:prstGeom prst="rect">
            <a:avLst/>
          </a:prstGeom>
          <a:solidFill>
            <a:srgbClr val="ED6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F9284FD3-2122-4A3C-90BC-3E060EFE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9" y="182562"/>
            <a:ext cx="9481457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Exporting</a:t>
            </a:r>
            <a:r>
              <a:rPr lang="en-US" sz="4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2D9BDDC-6B65-4BBE-98C3-385D7BBA3913}"/>
              </a:ext>
            </a:extLst>
          </p:cNvPr>
          <p:cNvSpPr/>
          <p:nvPr/>
        </p:nvSpPr>
        <p:spPr>
          <a:xfrm>
            <a:off x="772886" y="2236658"/>
            <a:ext cx="456111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entury Gothic" panose="020B0502020202020204" pitchFamily="34" charset="0"/>
              <a:buChar char="|"/>
            </a:pPr>
            <a:r>
              <a:rPr lang="en-US" sz="1400" dirty="0">
                <a:latin typeface="Century Gothic" panose="020B0502020202020204" pitchFamily="34" charset="0"/>
              </a:rPr>
              <a:t>In the slide thumbnail pane, on the left side of the PowerPoint window, select the slide you want to save.</a:t>
            </a:r>
          </a:p>
          <a:p>
            <a:pPr marL="285750" indent="-285750">
              <a:buFont typeface="Century Gothic" panose="020B0502020202020204" pitchFamily="34" charset="0"/>
              <a:buChar char="|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>
              <a:buFont typeface="Century Gothic" panose="020B0502020202020204" pitchFamily="34" charset="0"/>
              <a:buChar char="|"/>
            </a:pPr>
            <a:r>
              <a:rPr lang="en-US" sz="1400" dirty="0">
                <a:latin typeface="Century Gothic" panose="020B0502020202020204" pitchFamily="34" charset="0"/>
              </a:rPr>
              <a:t>Click File &gt; Save As. Navigate to the folder where you want to save your slide.</a:t>
            </a:r>
          </a:p>
          <a:p>
            <a:pPr marL="285750" indent="-285750">
              <a:buFont typeface="Century Gothic" panose="020B0502020202020204" pitchFamily="34" charset="0"/>
              <a:buChar char="|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>
              <a:buFont typeface="Century Gothic" panose="020B0502020202020204" pitchFamily="34" charset="0"/>
              <a:buChar char="|"/>
            </a:pPr>
            <a:r>
              <a:rPr lang="en-US" sz="1400" dirty="0">
                <a:latin typeface="Century Gothic" panose="020B0502020202020204" pitchFamily="34" charset="0"/>
              </a:rPr>
              <a:t>Type the name of your slide image in the File name text box.</a:t>
            </a:r>
          </a:p>
          <a:p>
            <a:pPr marL="285750" indent="-285750">
              <a:buFont typeface="Century Gothic" panose="020B0502020202020204" pitchFamily="34" charset="0"/>
              <a:buChar char="|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>
              <a:buFont typeface="Century Gothic" panose="020B0502020202020204" pitchFamily="34" charset="0"/>
              <a:buChar char="|"/>
            </a:pPr>
            <a:r>
              <a:rPr lang="en-US" sz="1400" dirty="0">
                <a:latin typeface="Century Gothic" panose="020B0502020202020204" pitchFamily="34" charset="0"/>
              </a:rPr>
              <a:t>Click to open the Save as Type drop-down menu. Select JPEG File Interchange Format (.jpg).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   </a:t>
            </a:r>
          </a:p>
          <a:p>
            <a:pPr marL="285750" indent="-285750">
              <a:buFont typeface="Century Gothic" panose="020B0502020202020204" pitchFamily="34" charset="0"/>
              <a:buChar char="|"/>
            </a:pPr>
            <a:r>
              <a:rPr lang="en-US" sz="1400" dirty="0">
                <a:latin typeface="Century Gothic" panose="020B0502020202020204" pitchFamily="34" charset="0"/>
              </a:rPr>
              <a:t>Click Save. Review the PowerPoint dialog box, and select Just This One to save your selected slide as an image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="" xmlns:a16="http://schemas.microsoft.com/office/drawing/2014/main" id="{D71C3AD4-8DA3-47A2-8C65-4646D96C1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75" y="345811"/>
            <a:ext cx="999066" cy="9990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BDD0819-D303-435B-86C1-C7493F389111}"/>
              </a:ext>
            </a:extLst>
          </p:cNvPr>
          <p:cNvSpPr/>
          <p:nvPr/>
        </p:nvSpPr>
        <p:spPr>
          <a:xfrm>
            <a:off x="6096000" y="0"/>
            <a:ext cx="6096000" cy="1690688"/>
          </a:xfrm>
          <a:prstGeom prst="rect">
            <a:avLst/>
          </a:prstGeom>
          <a:solidFill>
            <a:srgbClr val="F5B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BF78A0CF-FF8D-4518-BE90-7B8FE49ECB39}"/>
              </a:ext>
            </a:extLst>
          </p:cNvPr>
          <p:cNvSpPr txBox="1">
            <a:spLocks/>
          </p:cNvSpPr>
          <p:nvPr/>
        </p:nvSpPr>
        <p:spPr>
          <a:xfrm>
            <a:off x="7979226" y="182561"/>
            <a:ext cx="35432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Social Media Sharing</a:t>
            </a:r>
            <a:r>
              <a:rPr lang="en-US" sz="4000" b="1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1E2BDC2-55C2-4723-9ADE-3CF84BB162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75" y="345811"/>
            <a:ext cx="997932" cy="9990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E242BBF-12DE-4582-999B-8B56DE112BA7}"/>
              </a:ext>
            </a:extLst>
          </p:cNvPr>
          <p:cNvSpPr/>
          <p:nvPr/>
        </p:nvSpPr>
        <p:spPr>
          <a:xfrm>
            <a:off x="6699213" y="2209087"/>
            <a:ext cx="48895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entury Gothic" panose="020B0502020202020204" pitchFamily="34" charset="0"/>
              <a:buChar char="|"/>
            </a:pPr>
            <a:r>
              <a:rPr lang="en-US" sz="1400" dirty="0">
                <a:latin typeface="Century Gothic" panose="020B0502020202020204" pitchFamily="34" charset="0"/>
              </a:rPr>
              <a:t>Hashtag #cloudLibrary #eBooks #Audiobooks</a:t>
            </a:r>
          </a:p>
          <a:p>
            <a:pPr marL="285750" indent="-285750">
              <a:buFont typeface="Century Gothic" panose="020B0502020202020204" pitchFamily="34" charset="0"/>
              <a:buChar char="|"/>
            </a:pPr>
            <a:r>
              <a:rPr lang="en-US" sz="1400" dirty="0">
                <a:latin typeface="Century Gothic" panose="020B0502020202020204" pitchFamily="34" charset="0"/>
              </a:rPr>
              <a:t>We would love to follow you! Let us know by emailing </a:t>
            </a:r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marketing-global@bibliotheca.com</a:t>
            </a:r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 typeface="Century Gothic" panose="020B0502020202020204" pitchFamily="34" charset="0"/>
              <a:buChar char="|"/>
            </a:pPr>
            <a:r>
              <a:rPr lang="en-US" sz="1400" dirty="0">
                <a:latin typeface="Century Gothic" panose="020B0502020202020204" pitchFamily="34" charset="0"/>
              </a:rPr>
              <a:t>Our accounts </a:t>
            </a:r>
          </a:p>
          <a:p>
            <a:pPr marL="742950" lvl="1" indent="-285750">
              <a:buFont typeface="Century Gothic" panose="020B0502020202020204" pitchFamily="34" charset="0"/>
              <a:buChar char="|"/>
            </a:pPr>
            <a:r>
              <a:rPr lang="en-US" sz="1400" dirty="0">
                <a:latin typeface="Century Gothic" panose="020B0502020202020204" pitchFamily="34" charset="0"/>
              </a:rPr>
              <a:t>Facebook </a:t>
            </a:r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[LINK]</a:t>
            </a:r>
            <a:endParaRPr lang="en-US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Century Gothic" panose="020B0502020202020204" pitchFamily="34" charset="0"/>
              <a:buChar char="|"/>
            </a:pPr>
            <a:r>
              <a:rPr lang="en-US" sz="1400" dirty="0">
                <a:latin typeface="Century Gothic" panose="020B0502020202020204" pitchFamily="34" charset="0"/>
              </a:rPr>
              <a:t>LinkedIn </a:t>
            </a:r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[LINK]</a:t>
            </a:r>
            <a:endParaRPr lang="en-US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Century Gothic" panose="020B0502020202020204" pitchFamily="34" charset="0"/>
              <a:buChar char="|"/>
            </a:pPr>
            <a:r>
              <a:rPr lang="en-US" sz="1400" dirty="0">
                <a:latin typeface="Century Gothic" panose="020B0502020202020204" pitchFamily="34" charset="0"/>
              </a:rPr>
              <a:t>Twitter </a:t>
            </a:r>
          </a:p>
          <a:p>
            <a:pPr marL="1200150" lvl="2" indent="-285750">
              <a:buFont typeface="Century Gothic" panose="020B0502020202020204" pitchFamily="34" charset="0"/>
              <a:buChar char="|"/>
            </a:pPr>
            <a:r>
              <a:rPr lang="en-US" sz="1400" dirty="0">
                <a:latin typeface="Century Gothic" panose="020B0502020202020204" pitchFamily="34" charset="0"/>
              </a:rPr>
              <a:t>bibliotheca </a:t>
            </a:r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[LINK]</a:t>
            </a:r>
            <a:endParaRPr lang="en-US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Font typeface="Century Gothic" panose="020B0502020202020204" pitchFamily="34" charset="0"/>
              <a:buChar char="|"/>
            </a:pPr>
            <a:r>
              <a:rPr lang="en-US" sz="1400" dirty="0" err="1">
                <a:latin typeface="Century Gothic" panose="020B0502020202020204" pitchFamily="34" charset="0"/>
              </a:rPr>
              <a:t>Youtube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[LINK]</a:t>
            </a:r>
            <a:endParaRPr lang="en-US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78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2A3FF8EE-292C-47A1-B48A-F4C2DF0AD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31CAE5E-F922-4DF1-A482-639C893BB766}"/>
              </a:ext>
            </a:extLst>
          </p:cNvPr>
          <p:cNvSpPr/>
          <p:nvPr/>
        </p:nvSpPr>
        <p:spPr>
          <a:xfrm>
            <a:off x="0" y="5289175"/>
            <a:ext cx="12192000" cy="15688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D5ED947F-A61C-4F60-BBC5-39CA27A27B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88" y="0"/>
            <a:ext cx="3262012" cy="663625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6B31413-E9EE-47B5-B079-51D751EEF813}"/>
              </a:ext>
            </a:extLst>
          </p:cNvPr>
          <p:cNvGrpSpPr/>
          <p:nvPr/>
        </p:nvGrpSpPr>
        <p:grpSpPr>
          <a:xfrm>
            <a:off x="1718733" y="1896533"/>
            <a:ext cx="939800" cy="1447800"/>
            <a:chOff x="1718733" y="1896533"/>
            <a:chExt cx="939800" cy="1447800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714D3DCF-BCEC-4C0A-B8CE-6B7EDEB7ED3F}"/>
                </a:ext>
              </a:extLst>
            </p:cNvPr>
            <p:cNvSpPr/>
            <p:nvPr/>
          </p:nvSpPr>
          <p:spPr>
            <a:xfrm>
              <a:off x="1718733" y="1896533"/>
              <a:ext cx="939800" cy="144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0DD8968-734F-4D97-9FA5-10F472668BB7}"/>
                </a:ext>
              </a:extLst>
            </p:cNvPr>
            <p:cNvSpPr txBox="1"/>
            <p:nvPr/>
          </p:nvSpPr>
          <p:spPr>
            <a:xfrm>
              <a:off x="1778000" y="2297267"/>
              <a:ext cx="8212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INSERT BOOK COVER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A467FFB-74B1-46B8-8976-E56451ADB88C}"/>
              </a:ext>
            </a:extLst>
          </p:cNvPr>
          <p:cNvSpPr txBox="1"/>
          <p:nvPr/>
        </p:nvSpPr>
        <p:spPr>
          <a:xfrm>
            <a:off x="1332327" y="3429000"/>
            <a:ext cx="1693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entury Gothic" panose="020B0502020202020204" pitchFamily="34" charset="0"/>
              </a:rPr>
              <a:t>The Home Edit Life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A7E0AA5-1587-441C-B998-879D60B483C5}"/>
              </a:ext>
            </a:extLst>
          </p:cNvPr>
          <p:cNvSpPr txBox="1"/>
          <p:nvPr/>
        </p:nvSpPr>
        <p:spPr>
          <a:xfrm>
            <a:off x="1332327" y="3632122"/>
            <a:ext cx="16933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2DA7C1"/>
                </a:solidFill>
                <a:latin typeface="Century Gothic" panose="020B0502020202020204" pitchFamily="34" charset="0"/>
              </a:rPr>
              <a:t>Shearer, </a:t>
            </a:r>
            <a:r>
              <a:rPr lang="en-US" sz="600" dirty="0" err="1" smtClean="0">
                <a:solidFill>
                  <a:srgbClr val="2DA7C1"/>
                </a:solidFill>
                <a:latin typeface="Century Gothic" panose="020B0502020202020204" pitchFamily="34" charset="0"/>
              </a:rPr>
              <a:t>Clea</a:t>
            </a:r>
            <a:r>
              <a:rPr lang="en-US" sz="600" dirty="0" smtClean="0">
                <a:solidFill>
                  <a:srgbClr val="2DA7C1"/>
                </a:solidFill>
                <a:latin typeface="Century Gothic" panose="020B0502020202020204" pitchFamily="34" charset="0"/>
              </a:rPr>
              <a:t>; </a:t>
            </a:r>
            <a:r>
              <a:rPr lang="en-US" sz="600" dirty="0" err="1" smtClean="0">
                <a:solidFill>
                  <a:srgbClr val="2DA7C1"/>
                </a:solidFill>
                <a:latin typeface="Century Gothic" panose="020B0502020202020204" pitchFamily="34" charset="0"/>
              </a:rPr>
              <a:t>Teplin</a:t>
            </a:r>
            <a:r>
              <a:rPr lang="en-US" sz="600" dirty="0" smtClean="0">
                <a:solidFill>
                  <a:srgbClr val="2DA7C1"/>
                </a:solidFill>
                <a:latin typeface="Century Gothic" panose="020B0502020202020204" pitchFamily="34" charset="0"/>
              </a:rPr>
              <a:t>, Joanna</a:t>
            </a:r>
            <a:endParaRPr lang="en-US" sz="600" dirty="0">
              <a:solidFill>
                <a:srgbClr val="2DA7C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6E0B49E-603F-4EED-A93F-936261E9D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19" y="1840665"/>
            <a:ext cx="1785531" cy="2715077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AF9D6FAA-0D84-48F4-95FE-0A6CD4E4C0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68" y="5530468"/>
            <a:ext cx="3043366" cy="112949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5727323A-AD90-4EBC-A34F-40064C82459F}"/>
              </a:ext>
            </a:extLst>
          </p:cNvPr>
          <p:cNvCxnSpPr>
            <a:cxnSpLocks/>
          </p:cNvCxnSpPr>
          <p:nvPr/>
        </p:nvCxnSpPr>
        <p:spPr>
          <a:xfrm rot="16200000">
            <a:off x="8476046" y="6095216"/>
            <a:ext cx="93734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2A16C14-4696-4572-A53A-DE5E4BA1B85F}"/>
              </a:ext>
            </a:extLst>
          </p:cNvPr>
          <p:cNvSpPr/>
          <p:nvPr/>
        </p:nvSpPr>
        <p:spPr>
          <a:xfrm>
            <a:off x="3960320" y="1089533"/>
            <a:ext cx="7526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Get the latest Audiobooks on cloudLibrary</a:t>
            </a:r>
          </a:p>
        </p:txBody>
      </p:sp>
      <p:pic>
        <p:nvPicPr>
          <p:cNvPr id="22" name="Picture 21" descr="A picture containing black, necklace, light&#10;&#10;Description automatically generated">
            <a:extLst>
              <a:ext uri="{FF2B5EF4-FFF2-40B4-BE49-F238E27FC236}">
                <a16:creationId xmlns="" xmlns:a16="http://schemas.microsoft.com/office/drawing/2014/main" id="{927876A6-0B3A-43DD-8EF0-217B3C1853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24904" r="53279"/>
          <a:stretch/>
        </p:blipFill>
        <p:spPr>
          <a:xfrm>
            <a:off x="176963" y="2297267"/>
            <a:ext cx="2666821" cy="4136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4" t="25385" r="20790" b="27526"/>
          <a:stretch/>
        </p:blipFill>
        <p:spPr>
          <a:xfrm>
            <a:off x="9399149" y="5667993"/>
            <a:ext cx="2189518" cy="8544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214" y="1854047"/>
            <a:ext cx="1796098" cy="27016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657" y="1840665"/>
            <a:ext cx="1804768" cy="27150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33" y="1870600"/>
            <a:ext cx="982488" cy="147373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5661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4951E0-9816-48FC-A3E9-2A7652D0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0DD76A1-CAB8-4A34-92FC-EA50DCE4D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81E60F3-5187-4D5B-AC32-7E6B53D2B719}"/>
              </a:ext>
            </a:extLst>
          </p:cNvPr>
          <p:cNvSpPr/>
          <p:nvPr/>
        </p:nvSpPr>
        <p:spPr>
          <a:xfrm>
            <a:off x="0" y="5289175"/>
            <a:ext cx="12192000" cy="15688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82D13375-36D4-46C0-A951-46C09B99A6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88" y="0"/>
            <a:ext cx="3262012" cy="66362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664EA78-7E6B-46BB-8DB3-B6DF854714EC}"/>
              </a:ext>
            </a:extLst>
          </p:cNvPr>
          <p:cNvSpPr txBox="1"/>
          <p:nvPr/>
        </p:nvSpPr>
        <p:spPr>
          <a:xfrm>
            <a:off x="1332327" y="3429000"/>
            <a:ext cx="1693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entury Gothic" panose="020B0502020202020204" pitchFamily="34" charset="0"/>
              </a:rPr>
              <a:t>The Roommate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AB9D3C2-DFBA-421C-A82F-D504508F7072}"/>
              </a:ext>
            </a:extLst>
          </p:cNvPr>
          <p:cNvSpPr txBox="1"/>
          <p:nvPr/>
        </p:nvSpPr>
        <p:spPr>
          <a:xfrm>
            <a:off x="1332327" y="3632122"/>
            <a:ext cx="16933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err="1" smtClean="0">
                <a:solidFill>
                  <a:srgbClr val="2DA7C1"/>
                </a:solidFill>
                <a:latin typeface="Century Gothic" panose="020B0502020202020204" pitchFamily="34" charset="0"/>
              </a:rPr>
              <a:t>Danan</a:t>
            </a:r>
            <a:r>
              <a:rPr lang="en-US" sz="600" dirty="0" smtClean="0">
                <a:solidFill>
                  <a:srgbClr val="2DA7C1"/>
                </a:solidFill>
                <a:latin typeface="Century Gothic" panose="020B0502020202020204" pitchFamily="34" charset="0"/>
              </a:rPr>
              <a:t>, Rosie</a:t>
            </a:r>
            <a:endParaRPr lang="en-US" sz="600" dirty="0">
              <a:solidFill>
                <a:srgbClr val="2DA7C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1FDE8EB-A6B7-4714-A8DB-60E28C37EE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68" y="5530468"/>
            <a:ext cx="3043366" cy="112949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0E7DD3A-C6D4-48E7-A770-8AEA49DD7395}"/>
              </a:ext>
            </a:extLst>
          </p:cNvPr>
          <p:cNvCxnSpPr>
            <a:cxnSpLocks/>
          </p:cNvCxnSpPr>
          <p:nvPr/>
        </p:nvCxnSpPr>
        <p:spPr>
          <a:xfrm rot="16200000">
            <a:off x="8476046" y="6095216"/>
            <a:ext cx="93734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20FC987-AC0E-4DE7-9C62-E37E2FF46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96" y="1941174"/>
            <a:ext cx="1483791" cy="225625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48F22F2-39AC-497B-834C-158598D224DB}"/>
              </a:ext>
            </a:extLst>
          </p:cNvPr>
          <p:cNvSpPr txBox="1"/>
          <p:nvPr/>
        </p:nvSpPr>
        <p:spPr>
          <a:xfrm>
            <a:off x="4037026" y="4432859"/>
            <a:ext cx="3904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Now available on cloudLibrary </a:t>
            </a:r>
          </a:p>
        </p:txBody>
      </p:sp>
      <p:pic>
        <p:nvPicPr>
          <p:cNvPr id="26" name="Picture 25" descr="A picture containing bottle, sitting, food, sign&#10;&#10;Description automatically generated">
            <a:extLst>
              <a:ext uri="{FF2B5EF4-FFF2-40B4-BE49-F238E27FC236}">
                <a16:creationId xmlns="" xmlns:a16="http://schemas.microsoft.com/office/drawing/2014/main" id="{00B90ED6-15EA-4340-B37B-0919D7DAD1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235" y="1941174"/>
            <a:ext cx="1498063" cy="2252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06" y="1935452"/>
            <a:ext cx="1455655" cy="225264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0B74B2C-1D93-4E45-BEFA-1FDB187D3A4B}"/>
              </a:ext>
            </a:extLst>
          </p:cNvPr>
          <p:cNvSpPr/>
          <p:nvPr/>
        </p:nvSpPr>
        <p:spPr>
          <a:xfrm>
            <a:off x="4027932" y="1131025"/>
            <a:ext cx="6668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Get the latest eBooks on cloudLibrary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4" t="25385" r="20790" b="27526"/>
          <a:stretch/>
        </p:blipFill>
        <p:spPr>
          <a:xfrm>
            <a:off x="9378507" y="5646364"/>
            <a:ext cx="2189518" cy="8544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57" y="1944084"/>
            <a:ext cx="1481569" cy="22504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86" y="1889067"/>
            <a:ext cx="967015" cy="145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2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DF059C9-E793-4D4D-9F82-4BAEC5959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E0531B-9550-483D-AC0D-72A1C2B21C1F}"/>
              </a:ext>
            </a:extLst>
          </p:cNvPr>
          <p:cNvSpPr/>
          <p:nvPr/>
        </p:nvSpPr>
        <p:spPr>
          <a:xfrm>
            <a:off x="0" y="5289175"/>
            <a:ext cx="12192000" cy="15688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C1229C4-2886-485D-918F-23DD00D45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193" y="723880"/>
            <a:ext cx="1212857" cy="1844269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BB52D8B-81DB-4520-A149-870853DFEF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68" y="5530468"/>
            <a:ext cx="3043366" cy="112949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7C852AAA-31B0-4C30-9F2D-CCAC9321AF4B}"/>
              </a:ext>
            </a:extLst>
          </p:cNvPr>
          <p:cNvCxnSpPr>
            <a:cxnSpLocks/>
          </p:cNvCxnSpPr>
          <p:nvPr/>
        </p:nvCxnSpPr>
        <p:spPr>
          <a:xfrm rot="16200000">
            <a:off x="8476046" y="6095216"/>
            <a:ext cx="93734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9F97A3F8-C4D7-4510-BDE7-850C99FE6D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1" y="309229"/>
            <a:ext cx="5031496" cy="68263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188AFB4-26AB-4481-95BB-87F96561727E}"/>
              </a:ext>
            </a:extLst>
          </p:cNvPr>
          <p:cNvSpPr txBox="1"/>
          <p:nvPr/>
        </p:nvSpPr>
        <p:spPr>
          <a:xfrm>
            <a:off x="1626240" y="3374570"/>
            <a:ext cx="1693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entury Gothic" panose="020B0502020202020204" pitchFamily="34" charset="0"/>
              </a:rPr>
              <a:t>The Roommate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42EDD89-9F64-46E1-9A64-19BC65FA79EA}"/>
              </a:ext>
            </a:extLst>
          </p:cNvPr>
          <p:cNvSpPr txBox="1"/>
          <p:nvPr/>
        </p:nvSpPr>
        <p:spPr>
          <a:xfrm>
            <a:off x="1626240" y="3577692"/>
            <a:ext cx="16933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err="1" smtClean="0">
                <a:solidFill>
                  <a:srgbClr val="2DA7C1"/>
                </a:solidFill>
                <a:latin typeface="Century Gothic" panose="020B0502020202020204" pitchFamily="34" charset="0"/>
              </a:rPr>
              <a:t>Danan</a:t>
            </a:r>
            <a:r>
              <a:rPr lang="en-US" sz="600" dirty="0" smtClean="0">
                <a:solidFill>
                  <a:srgbClr val="2DA7C1"/>
                </a:solidFill>
                <a:latin typeface="Century Gothic" panose="020B0502020202020204" pitchFamily="34" charset="0"/>
              </a:rPr>
              <a:t>, Rosie</a:t>
            </a:r>
            <a:endParaRPr lang="en-US" sz="600" dirty="0">
              <a:solidFill>
                <a:srgbClr val="2DA7C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4" t="25385" r="20790" b="27526"/>
          <a:stretch/>
        </p:blipFill>
        <p:spPr>
          <a:xfrm>
            <a:off x="9442786" y="5667993"/>
            <a:ext cx="2189518" cy="8544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59" y="723880"/>
            <a:ext cx="1246102" cy="18743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69" y="723879"/>
            <a:ext cx="1225923" cy="18442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409" y="2839440"/>
            <a:ext cx="1223601" cy="1835403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753" y="2839440"/>
            <a:ext cx="1212297" cy="1876044"/>
          </a:xfrm>
          <a:prstGeom prst="rect">
            <a:avLst/>
          </a:prstGeom>
        </p:spPr>
      </p:pic>
      <p:pic>
        <p:nvPicPr>
          <p:cNvPr id="28" name="Picture 27" descr="A picture containing bottle, sitting, food, sign&#10;&#10;Description automatically generated">
            <a:extLst>
              <a:ext uri="{FF2B5EF4-FFF2-40B4-BE49-F238E27FC236}">
                <a16:creationId xmlns="" xmlns:a16="http://schemas.microsoft.com/office/drawing/2014/main" id="{00B90ED6-15EA-4340-B37B-0919D7DAD1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69" y="2843310"/>
            <a:ext cx="1245042" cy="18721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99" y="1830778"/>
            <a:ext cx="967015" cy="145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1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E2EEAF-E8D2-4672-AB87-728B3112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unset in the background&#10;&#10;Description automatically generated">
            <a:extLst>
              <a:ext uri="{FF2B5EF4-FFF2-40B4-BE49-F238E27FC236}">
                <a16:creationId xmlns="" xmlns:a16="http://schemas.microsoft.com/office/drawing/2014/main" id="{8F4C6027-C959-4882-8D39-F4BFB592A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37F8D3-1858-4277-989E-C387AEBBF527}"/>
              </a:ext>
            </a:extLst>
          </p:cNvPr>
          <p:cNvSpPr/>
          <p:nvPr/>
        </p:nvSpPr>
        <p:spPr>
          <a:xfrm>
            <a:off x="0" y="5289175"/>
            <a:ext cx="12192000" cy="15688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84ED7F5F-C178-48E0-9546-EB5F22478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88" y="0"/>
            <a:ext cx="3262012" cy="66362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898A87-5153-4287-BC42-1FBF8CF2C1D6}"/>
              </a:ext>
            </a:extLst>
          </p:cNvPr>
          <p:cNvSpPr txBox="1"/>
          <p:nvPr/>
        </p:nvSpPr>
        <p:spPr>
          <a:xfrm>
            <a:off x="1778000" y="2297267"/>
            <a:ext cx="82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INSERT BOOK COVER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B8E7933-EE70-4903-B85E-A5510A7DB533}"/>
              </a:ext>
            </a:extLst>
          </p:cNvPr>
          <p:cNvSpPr txBox="1"/>
          <p:nvPr/>
        </p:nvSpPr>
        <p:spPr>
          <a:xfrm>
            <a:off x="1332327" y="3429000"/>
            <a:ext cx="1693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entury Gothic" panose="020B0502020202020204" pitchFamily="34" charset="0"/>
              </a:rPr>
              <a:t>Sanctuary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ECC75FA-0CF7-41A1-A27C-26E649961812}"/>
              </a:ext>
            </a:extLst>
          </p:cNvPr>
          <p:cNvSpPr txBox="1"/>
          <p:nvPr/>
        </p:nvSpPr>
        <p:spPr>
          <a:xfrm>
            <a:off x="1332327" y="3632122"/>
            <a:ext cx="16933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2DA7C1"/>
                </a:solidFill>
                <a:latin typeface="Century Gothic" panose="020B0502020202020204" pitchFamily="34" charset="0"/>
              </a:rPr>
              <a:t>Mendoza, Paola; Sher, Abby</a:t>
            </a:r>
            <a:endParaRPr lang="en-US" sz="600" dirty="0">
              <a:solidFill>
                <a:srgbClr val="2DA7C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2A0D6A1B-384D-4F3B-BA66-03B492A5CA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68" y="5530468"/>
            <a:ext cx="3043366" cy="112949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5B3104E3-7C9F-4E78-A2BC-97D9DE4E88B6}"/>
              </a:ext>
            </a:extLst>
          </p:cNvPr>
          <p:cNvCxnSpPr>
            <a:cxnSpLocks/>
          </p:cNvCxnSpPr>
          <p:nvPr/>
        </p:nvCxnSpPr>
        <p:spPr>
          <a:xfrm rot="16200000">
            <a:off x="8476046" y="6095216"/>
            <a:ext cx="93734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98BA45F-951A-43AD-9E42-AD526C31038C}"/>
              </a:ext>
            </a:extLst>
          </p:cNvPr>
          <p:cNvSpPr/>
          <p:nvPr/>
        </p:nvSpPr>
        <p:spPr>
          <a:xfrm>
            <a:off x="4164447" y="1107232"/>
            <a:ext cx="6516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New teen reads available on cloudLibrary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4" t="25385" r="20790" b="27526"/>
          <a:stretch/>
        </p:blipFill>
        <p:spPr>
          <a:xfrm>
            <a:off x="9473600" y="5651320"/>
            <a:ext cx="2189518" cy="8544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67" y="1843015"/>
            <a:ext cx="1796098" cy="27127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" t="1000"/>
          <a:stretch/>
        </p:blipFill>
        <p:spPr>
          <a:xfrm>
            <a:off x="6659432" y="1840665"/>
            <a:ext cx="1821227" cy="27150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26" y="1840665"/>
            <a:ext cx="1785531" cy="27150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"/>
          <a:stretch/>
        </p:blipFill>
        <p:spPr>
          <a:xfrm>
            <a:off x="1686215" y="1887665"/>
            <a:ext cx="1004836" cy="151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1E315A-F88A-44E1-9532-1B7E29B81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bird, flower&#10;&#10;Description automatically generated">
            <a:extLst>
              <a:ext uri="{FF2B5EF4-FFF2-40B4-BE49-F238E27FC236}">
                <a16:creationId xmlns="" xmlns:a16="http://schemas.microsoft.com/office/drawing/2014/main" id="{83BDCCD4-BED0-4831-B921-AD272736D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3524B61-1BC2-419F-9E21-2C52B9BC113F}"/>
              </a:ext>
            </a:extLst>
          </p:cNvPr>
          <p:cNvSpPr/>
          <p:nvPr/>
        </p:nvSpPr>
        <p:spPr>
          <a:xfrm>
            <a:off x="0" y="5289175"/>
            <a:ext cx="12192000" cy="15688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664F1CF8-BA66-42A5-AB95-9F6E139CE0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88" y="0"/>
            <a:ext cx="3262012" cy="66362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1D4BBDB-49B5-4C64-9AB6-6103582D0300}"/>
              </a:ext>
            </a:extLst>
          </p:cNvPr>
          <p:cNvSpPr txBox="1"/>
          <p:nvPr/>
        </p:nvSpPr>
        <p:spPr>
          <a:xfrm>
            <a:off x="1332327" y="3429000"/>
            <a:ext cx="1693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entury Gothic" panose="020B0502020202020204" pitchFamily="34" charset="0"/>
              </a:rPr>
              <a:t>The Roommate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F9192FD-EB13-4B90-A197-E78D334F9C2B}"/>
              </a:ext>
            </a:extLst>
          </p:cNvPr>
          <p:cNvSpPr txBox="1"/>
          <p:nvPr/>
        </p:nvSpPr>
        <p:spPr>
          <a:xfrm>
            <a:off x="1332327" y="3632122"/>
            <a:ext cx="16933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err="1" smtClean="0">
                <a:solidFill>
                  <a:srgbClr val="2DA7C1"/>
                </a:solidFill>
                <a:latin typeface="Century Gothic" panose="020B0502020202020204" pitchFamily="34" charset="0"/>
              </a:rPr>
              <a:t>Danan</a:t>
            </a:r>
            <a:r>
              <a:rPr lang="en-US" sz="600" dirty="0" smtClean="0">
                <a:solidFill>
                  <a:srgbClr val="2DA7C1"/>
                </a:solidFill>
                <a:latin typeface="Century Gothic" panose="020B0502020202020204" pitchFamily="34" charset="0"/>
              </a:rPr>
              <a:t>, Rosie</a:t>
            </a:r>
            <a:endParaRPr lang="en-US" sz="600" dirty="0">
              <a:solidFill>
                <a:srgbClr val="2DA7C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76352DDF-6213-4DDC-A324-C84C7ED0CF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68" y="5530468"/>
            <a:ext cx="3043366" cy="112949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30B196F5-61C0-440F-B5AA-25EBB95EE182}"/>
              </a:ext>
            </a:extLst>
          </p:cNvPr>
          <p:cNvCxnSpPr>
            <a:cxnSpLocks/>
          </p:cNvCxnSpPr>
          <p:nvPr/>
        </p:nvCxnSpPr>
        <p:spPr>
          <a:xfrm rot="16200000">
            <a:off x="8476046" y="6095216"/>
            <a:ext cx="93734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CC916190-71A9-4631-AACD-B7B47B4FA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96" y="1941174"/>
            <a:ext cx="1483791" cy="225625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56B425D-B49E-42D4-9234-C5AF5E6D4F30}"/>
              </a:ext>
            </a:extLst>
          </p:cNvPr>
          <p:cNvSpPr txBox="1"/>
          <p:nvPr/>
        </p:nvSpPr>
        <p:spPr>
          <a:xfrm>
            <a:off x="4037026" y="4432859"/>
            <a:ext cx="3904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Now available on cloudLibrary </a:t>
            </a:r>
          </a:p>
        </p:txBody>
      </p:sp>
      <p:pic>
        <p:nvPicPr>
          <p:cNvPr id="26" name="Picture 25" descr="A picture containing bottle, sitting, food, sign&#10;&#10;Description automatically generated">
            <a:extLst>
              <a:ext uri="{FF2B5EF4-FFF2-40B4-BE49-F238E27FC236}">
                <a16:creationId xmlns="" xmlns:a16="http://schemas.microsoft.com/office/drawing/2014/main" id="{357AD1AC-83AD-48C8-98F8-4E301F8C1E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235" y="1941174"/>
            <a:ext cx="1498063" cy="225264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CC15123-D67E-41A4-B37B-8AEC91528ED2}"/>
              </a:ext>
            </a:extLst>
          </p:cNvPr>
          <p:cNvSpPr/>
          <p:nvPr/>
        </p:nvSpPr>
        <p:spPr>
          <a:xfrm>
            <a:off x="4037026" y="1188356"/>
            <a:ext cx="6176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New fiction favorites are on cloudLibrary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4" t="25385" r="20790" b="27526"/>
          <a:stretch/>
        </p:blipFill>
        <p:spPr>
          <a:xfrm>
            <a:off x="9473600" y="5667993"/>
            <a:ext cx="2189518" cy="8544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489" y="1920796"/>
            <a:ext cx="1518385" cy="22839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09" y="1937561"/>
            <a:ext cx="1481569" cy="22504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86" y="1907329"/>
            <a:ext cx="967015" cy="145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5C87749C-BA20-4586-85A7-9931BE3C0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299622C-A8F3-4A3D-ADB2-F0910CCCCC01}"/>
              </a:ext>
            </a:extLst>
          </p:cNvPr>
          <p:cNvSpPr/>
          <p:nvPr/>
        </p:nvSpPr>
        <p:spPr>
          <a:xfrm>
            <a:off x="0" y="5289175"/>
            <a:ext cx="12192000" cy="15688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840DA432-B4C4-4A5A-B9E5-B2DDEB8FF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88" y="0"/>
            <a:ext cx="3262012" cy="66362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E38AD6-0E3E-4B37-9DD6-6B770DE05498}"/>
              </a:ext>
            </a:extLst>
          </p:cNvPr>
          <p:cNvSpPr txBox="1"/>
          <p:nvPr/>
        </p:nvSpPr>
        <p:spPr>
          <a:xfrm>
            <a:off x="1778000" y="2297267"/>
            <a:ext cx="82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INSERT BOOK COVER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2A04A8-BACE-4394-80FD-CE194A6623DC}"/>
              </a:ext>
            </a:extLst>
          </p:cNvPr>
          <p:cNvSpPr txBox="1"/>
          <p:nvPr/>
        </p:nvSpPr>
        <p:spPr>
          <a:xfrm>
            <a:off x="1332327" y="3429000"/>
            <a:ext cx="1693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Century Gothic" panose="020B0502020202020204" pitchFamily="34" charset="0"/>
              </a:rPr>
              <a:t>Return to Virgin River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40CB455-7897-4463-9BD6-515BF3978165}"/>
              </a:ext>
            </a:extLst>
          </p:cNvPr>
          <p:cNvSpPr txBox="1"/>
          <p:nvPr/>
        </p:nvSpPr>
        <p:spPr>
          <a:xfrm>
            <a:off x="1332327" y="3632122"/>
            <a:ext cx="16933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err="1" smtClean="0">
                <a:solidFill>
                  <a:srgbClr val="2DA7C1"/>
                </a:solidFill>
                <a:latin typeface="Century Gothic" panose="020B0502020202020204" pitchFamily="34" charset="0"/>
              </a:rPr>
              <a:t>Carr</a:t>
            </a:r>
            <a:r>
              <a:rPr lang="en-US" sz="600" dirty="0" smtClean="0">
                <a:solidFill>
                  <a:srgbClr val="2DA7C1"/>
                </a:solidFill>
                <a:latin typeface="Century Gothic" panose="020B0502020202020204" pitchFamily="34" charset="0"/>
              </a:rPr>
              <a:t>, Robyn</a:t>
            </a:r>
            <a:endParaRPr lang="en-US" sz="600" dirty="0">
              <a:solidFill>
                <a:srgbClr val="2DA7C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48CF7BA9-939B-4801-B873-02A27ACA6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68" y="5530468"/>
            <a:ext cx="3043366" cy="112949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C5224C6-FA0D-450D-8A6C-2046AD0EB022}"/>
              </a:ext>
            </a:extLst>
          </p:cNvPr>
          <p:cNvCxnSpPr>
            <a:cxnSpLocks/>
          </p:cNvCxnSpPr>
          <p:nvPr/>
        </p:nvCxnSpPr>
        <p:spPr>
          <a:xfrm rot="16200000">
            <a:off x="8476046" y="6095216"/>
            <a:ext cx="93734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751863D-07C6-42F1-86F3-D13BD2B80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96" y="1941174"/>
            <a:ext cx="1483791" cy="22562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9690D0B-0600-4C29-8053-89D0FC3E10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09" y="1941174"/>
            <a:ext cx="1504004" cy="22615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D009EBF-2692-4015-AC99-621AAEDF8C25}"/>
              </a:ext>
            </a:extLst>
          </p:cNvPr>
          <p:cNvSpPr txBox="1"/>
          <p:nvPr/>
        </p:nvSpPr>
        <p:spPr>
          <a:xfrm>
            <a:off x="4037026" y="4399093"/>
            <a:ext cx="3904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Now available on cloudLibrary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9D271B4-7766-4E32-99FB-AC29A6FE23AC}"/>
              </a:ext>
            </a:extLst>
          </p:cNvPr>
          <p:cNvSpPr/>
          <p:nvPr/>
        </p:nvSpPr>
        <p:spPr>
          <a:xfrm>
            <a:off x="4037026" y="1188356"/>
            <a:ext cx="7233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season’s biggest books are on cloudLibrary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4" t="25385" r="20790" b="27526"/>
          <a:stretch/>
        </p:blipFill>
        <p:spPr>
          <a:xfrm>
            <a:off x="9473600" y="5646364"/>
            <a:ext cx="2189518" cy="8544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19" y="1941174"/>
            <a:ext cx="1455655" cy="22526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09" y="1942399"/>
            <a:ext cx="1504004" cy="22623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235" y="1941174"/>
            <a:ext cx="1501761" cy="2252643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47" y="1881580"/>
            <a:ext cx="1010171" cy="15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95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5FFF431481AD44BEB96432994221B5" ma:contentTypeVersion="8" ma:contentTypeDescription="Create a new document." ma:contentTypeScope="" ma:versionID="450c9590e4df02d86abdf054f3f1a8ec">
  <xsd:schema xmlns:xsd="http://www.w3.org/2001/XMLSchema" xmlns:xs="http://www.w3.org/2001/XMLSchema" xmlns:p="http://schemas.microsoft.com/office/2006/metadata/properties" xmlns:ns2="ab032baa-779c-476d-ac4b-b782c021f37f" targetNamespace="http://schemas.microsoft.com/office/2006/metadata/properties" ma:root="true" ma:fieldsID="e635aff74c4773da0ddb5ce6b6f846d1" ns2:_="">
    <xsd:import namespace="ab032baa-779c-476d-ac4b-b782c021f3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32baa-779c-476d-ac4b-b782c021f3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FB03C0-A5BC-4369-884B-66F26D2C37AE}"/>
</file>

<file path=customXml/itemProps2.xml><?xml version="1.0" encoding="utf-8"?>
<ds:datastoreItem xmlns:ds="http://schemas.openxmlformats.org/officeDocument/2006/customXml" ds:itemID="{192D920E-0142-4DDE-A70C-C37C2DFFE73A}"/>
</file>

<file path=customXml/itemProps3.xml><?xml version="1.0" encoding="utf-8"?>
<ds:datastoreItem xmlns:ds="http://schemas.openxmlformats.org/officeDocument/2006/customXml" ds:itemID="{2CF166AF-4C20-4728-A866-C341690AB757}"/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232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Exporting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Boyles</dc:creator>
  <cp:lastModifiedBy>Lesley Zavediuk</cp:lastModifiedBy>
  <cp:revision>27</cp:revision>
  <dcterms:created xsi:type="dcterms:W3CDTF">2019-11-14T20:44:05Z</dcterms:created>
  <dcterms:modified xsi:type="dcterms:W3CDTF">2020-10-20T18:21:03Z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0x0101003A5FFF431481AD44BEB96432994221B5</vt:lpwstr>
  </property>
</Properties>
</file>